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1"/>
    <a:srgbClr val="FFFFFF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E5AB-4455-4D1A-961D-501B00CED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F3DDB-38FE-4FE0-BF0A-9579C61E4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1126-77F5-4043-B860-C47E0066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F89E-DBB4-467B-994C-7B7C696C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F042C-8F48-4E41-9A02-44C4EAF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613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6029-059E-47BB-B53D-F0457F4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01E4B-3E58-4581-B700-BE97AFB10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8E94-CC77-4499-81FA-316C6946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88C5-A70C-4A99-9791-6FBCD11A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A456D-56CE-4A5B-8D07-85EA5E0D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801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EDC2D-122F-46AB-A4C4-B51B7E873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C7501-80F4-4926-9EC3-090C1329D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617A-22EF-48C9-B714-2C103932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10E86-1768-4052-9796-AA87DD7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26F1-C590-44C7-B654-9E3DB69D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2409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8563-2D2A-4760-A3CC-9D6525AF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89F0-66B0-4D0B-90AF-7506A660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9F051-5A36-4414-AE6D-7B9AEF8B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D5B6-5055-48CD-94DE-72AD8F2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7645-BA10-4C68-A95B-3EB2F2BF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2533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9911-9EF1-48DB-8DF3-F81AFF1B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2B81B-A14D-46D0-AAF3-D23700DB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F8F0-1EB2-4A2D-B0D7-19BE5237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BDB8-1B48-4389-BD01-5B997E30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E1E6E-EDC0-4292-B9A1-A2C7478D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3838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E01C-1BFF-42C8-AECD-5E20463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29FD-096A-4E52-9500-382FD20C4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EDB4F-0043-4771-B019-6589C8FB6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0BD7-7B0C-4638-A331-2724BEF3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09581-7EB5-4CB0-9094-115FE3DB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932FC-A56D-4F42-A779-D2FA171C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1968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5943-2F1D-495C-BD49-4A1AD2B2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522AA-F631-4010-966A-4A955AC62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92FD4-48B2-449D-BC8E-8168F6CB1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D532-1B19-465C-A369-771F9E3E5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6D9C5-9511-4A56-9662-379F50858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782C1-B5B1-4AA6-B9F5-A1FF3C19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98718-9664-43CA-AE74-9A357668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A2D44-A417-4291-A414-3217221E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7567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893-06DF-4AEE-A2F7-03D9B8EF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39C7-13E6-4383-87CD-E3A2EFF4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1F810-7091-4242-B328-B564673E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2735-EA91-4AB3-BAE6-E76CE7D8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00795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9C3C2-6DF1-4D68-BED4-B2F143C3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9D628-CB07-4CC6-9A38-CE4BA77F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DD2D-A298-4156-A2FA-662ED5B5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3050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CD41-2F5D-4399-AD0F-6CF61C5D3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9C93-C1E0-4E11-968A-A7F4CDCD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04591-5CC2-4BAB-AF5E-CC01D3173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C6E2-1AE1-4190-960E-4CC131C7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DDBFB-2C07-4388-B9D2-37AFEC43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77491-A326-4B19-AAA1-21631A01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24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DAC8-FE2F-40CF-A8E4-D06D7A40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1B2A1-C628-4EE9-8F89-9366D1B83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D88C9-7A13-4F18-892D-DD00B71C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1DD91-9680-4FC5-89CC-AF9AAEA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8D004-A1CF-4E2B-8966-27D1F4D9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043F-9402-442F-B20C-1074128E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812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B064E-9910-49F4-B964-C632C34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38EEA-A5DD-48F3-87C9-F0D57B2E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39D8-502A-426B-800D-70E68B17C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6790-7BF7-48A7-8EE2-35708E2F9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98F-F4E7-4807-94A4-BF62FFE77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0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70F-7D16-49A9-8389-5580310E4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0B1B9-BE95-40CF-BAE9-02735990C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9B25-4F1A-4D18-98DB-4DEDA759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91" y="0"/>
            <a:ext cx="9146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7EDA-F0FA-474C-A36B-F046F00A7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>
          <a:xfrm>
            <a:off x="3860996" y="1280160"/>
            <a:ext cx="5196644" cy="2326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1DB8A3-215F-4C13-B74E-9385A8AE8F4D}"/>
              </a:ext>
            </a:extLst>
          </p:cNvPr>
          <p:cNvSpPr/>
          <p:nvPr/>
        </p:nvSpPr>
        <p:spPr>
          <a:xfrm>
            <a:off x="3787140" y="3238500"/>
            <a:ext cx="66236" cy="363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F9FFC-10B8-4F61-AF4C-CB5FCCC63ECD}"/>
              </a:ext>
            </a:extLst>
          </p:cNvPr>
          <p:cNvSpPr/>
          <p:nvPr/>
        </p:nvSpPr>
        <p:spPr>
          <a:xfrm rot="5400000">
            <a:off x="4752389" y="2653775"/>
            <a:ext cx="45719" cy="19099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63900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C843-0E0F-4CB5-98CA-6A5752D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2C703-8033-40C5-8C49-5DB99F72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02" y="150946"/>
            <a:ext cx="8743595" cy="65561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072E7-7E09-4B00-AD5D-42F3049AB666}"/>
              </a:ext>
            </a:extLst>
          </p:cNvPr>
          <p:cNvSpPr/>
          <p:nvPr/>
        </p:nvSpPr>
        <p:spPr>
          <a:xfrm>
            <a:off x="3858768" y="3249168"/>
            <a:ext cx="4437888" cy="3291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52937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A16-B713-4085-B79C-A0B8F6B8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AF32F-5ACE-4A1D-B54E-7703762E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8" y="1690688"/>
            <a:ext cx="580319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89A72-B9C8-4D57-9468-C2F8DEF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792" y="2611638"/>
            <a:ext cx="3622953" cy="18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B91D-2B70-4A98-AE5A-161AD9D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0CA43-03E0-478D-A66F-4F2E617B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8198" r="7771" b="4903"/>
          <a:stretch/>
        </p:blipFill>
        <p:spPr>
          <a:xfrm>
            <a:off x="2249525" y="2389631"/>
            <a:ext cx="4803547" cy="37812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AF7E-DBAC-49E9-8129-24F61B0C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2" y="3168455"/>
            <a:ext cx="2843889" cy="15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60EBF-6594-40EA-B77F-BB555A08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5"/>
          <a:stretch/>
        </p:blipFill>
        <p:spPr>
          <a:xfrm>
            <a:off x="1274165" y="878205"/>
            <a:ext cx="5803190" cy="2169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EDB3B-9E5F-46AB-96A7-8B9148D5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43" y="1256601"/>
            <a:ext cx="1195458" cy="179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D3203-A3AB-47BE-AACB-43F0AABF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8" y="1358900"/>
            <a:ext cx="1171533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4F1AB-FD6E-4A5F-A956-9C13BF414D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179" r="3079" b="545"/>
          <a:stretch/>
        </p:blipFill>
        <p:spPr>
          <a:xfrm>
            <a:off x="1569720" y="1366520"/>
            <a:ext cx="1036580" cy="168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7DBFD-523C-4FB4-AD0B-0372428DE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64" y="1280160"/>
            <a:ext cx="1123026" cy="1767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EAC13F-C981-47B2-AAC9-C6DF0B989BC7}"/>
              </a:ext>
            </a:extLst>
          </p:cNvPr>
          <p:cNvSpPr/>
          <p:nvPr/>
        </p:nvSpPr>
        <p:spPr>
          <a:xfrm>
            <a:off x="4040711" y="2883408"/>
            <a:ext cx="177721" cy="164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7F92F-A944-4EEA-82C1-E85E8C1216A0}"/>
              </a:ext>
            </a:extLst>
          </p:cNvPr>
          <p:cNvSpPr/>
          <p:nvPr/>
        </p:nvSpPr>
        <p:spPr>
          <a:xfrm>
            <a:off x="1211580" y="518160"/>
            <a:ext cx="6004560" cy="6004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F38AD-BF53-4FE8-A57C-8103B2E16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597" y="4100512"/>
            <a:ext cx="19145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47DD-277D-4DB5-850A-926CC280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A8D99-6A49-474D-ABE7-A33F10002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21988"/>
          <a:stretch/>
        </p:blipFill>
        <p:spPr>
          <a:xfrm>
            <a:off x="0" y="-1"/>
            <a:ext cx="12049246" cy="6872827"/>
          </a:xfrm>
        </p:spPr>
      </p:pic>
    </p:spTree>
    <p:extLst>
      <p:ext uri="{BB962C8B-B14F-4D97-AF65-F5344CB8AC3E}">
        <p14:creationId xmlns:p14="http://schemas.microsoft.com/office/powerpoint/2010/main" val="220064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05A54-6311-4CE0-B175-D671ED28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04" y="-68536"/>
            <a:ext cx="8750668" cy="65614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04C68-6A71-40FA-A04C-24D557C3AE31}"/>
              </a:ext>
            </a:extLst>
          </p:cNvPr>
          <p:cNvSpPr/>
          <p:nvPr/>
        </p:nvSpPr>
        <p:spPr>
          <a:xfrm>
            <a:off x="7540752" y="2993136"/>
            <a:ext cx="438912" cy="435864"/>
          </a:xfrm>
          <a:prstGeom prst="rect">
            <a:avLst/>
          </a:prstGeom>
          <a:solidFill>
            <a:srgbClr val="008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A59B0-B25E-427E-A299-AEFB49A9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7" b="10114"/>
          <a:stretch/>
        </p:blipFill>
        <p:spPr>
          <a:xfrm>
            <a:off x="2407794" y="1240806"/>
            <a:ext cx="5021706" cy="34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9DD201-6F55-4805-9B3D-22A0571BEF5B}"/>
              </a:ext>
            </a:extLst>
          </p:cNvPr>
          <p:cNvSpPr/>
          <p:nvPr/>
        </p:nvSpPr>
        <p:spPr>
          <a:xfrm>
            <a:off x="1269664" y="802957"/>
            <a:ext cx="8750668" cy="6561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240C9-9E0D-496E-99AF-087FF5B6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86" y="1703704"/>
            <a:ext cx="8257871" cy="4951096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D5CDE1-2700-46D3-9DAE-31B22BF4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20" y="1768159"/>
            <a:ext cx="8215737" cy="45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9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 patni</dc:creator>
  <cp:lastModifiedBy>anant patni</cp:lastModifiedBy>
  <cp:revision>11</cp:revision>
  <dcterms:created xsi:type="dcterms:W3CDTF">2019-08-30T12:18:28Z</dcterms:created>
  <dcterms:modified xsi:type="dcterms:W3CDTF">2019-08-31T05:14:13Z</dcterms:modified>
</cp:coreProperties>
</file>